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4"/>
    <p:sldMasterId id="2147483735" r:id="rId5"/>
  </p:sldMasterIdLst>
  <p:notesMasterIdLst>
    <p:notesMasterId r:id="rId18"/>
  </p:notesMasterIdLst>
  <p:sldIdLst>
    <p:sldId id="257" r:id="rId6"/>
    <p:sldId id="259" r:id="rId7"/>
    <p:sldId id="260" r:id="rId8"/>
    <p:sldId id="261" r:id="rId9"/>
    <p:sldId id="267" r:id="rId10"/>
    <p:sldId id="264" r:id="rId11"/>
    <p:sldId id="265" r:id="rId12"/>
    <p:sldId id="266" r:id="rId13"/>
    <p:sldId id="262" r:id="rId14"/>
    <p:sldId id="263" r:id="rId15"/>
    <p:sldId id="256" r:id="rId16"/>
    <p:sldId id="258" r:id="rId1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2B1B8C-48D6-4CAB-917C-D0A4D50675D6}">
          <p14:sldIdLst>
            <p14:sldId id="257"/>
            <p14:sldId id="259"/>
            <p14:sldId id="260"/>
            <p14:sldId id="261"/>
            <p14:sldId id="267"/>
            <p14:sldId id="264"/>
            <p14:sldId id="265"/>
            <p14:sldId id="266"/>
            <p14:sldId id="262"/>
            <p14:sldId id="263"/>
            <p14:sldId id="256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BFBF"/>
    <a:srgbClr val="42B5E7"/>
    <a:srgbClr val="C6C123"/>
    <a:srgbClr val="129490"/>
    <a:srgbClr val="BA10AC"/>
    <a:srgbClr val="F0AD33"/>
    <a:srgbClr val="68B8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Ingen typografi, intet git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ema til typografi 1 - Markering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269D01E-BC32-4049-B463-5C60D7B0CCD2}" styleName="Tema til typografi 2 - Markering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77021" autoAdjust="0"/>
  </p:normalViewPr>
  <p:slideViewPr>
    <p:cSldViewPr snapToGrid="0" snapToObjects="1" showGuides="1">
      <p:cViewPr varScale="1">
        <p:scale>
          <a:sx n="88" d="100"/>
          <a:sy n="88" d="100"/>
        </p:scale>
        <p:origin x="163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5.png>
</file>

<file path=ppt/media/image2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2012B-E532-9740-BD90-40D8DB4A9FA2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230C5-9868-3543-B36B-B5197F1DF78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9309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7445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0" y="1849749"/>
            <a:ext cx="12192000" cy="5123226"/>
          </a:xfrm>
          <a:solidFill>
            <a:schemeClr val="bg1"/>
          </a:solidFill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288092" cy="574675"/>
          </a:xfrm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840159" y="1125538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8" name="Picture 4" descr="http://www.pvhc.net/img18/qcsvimgmbwecmnxhuifo.png">
            <a:extLst>
              <a:ext uri="{FF2B5EF4-FFF2-40B4-BE49-F238E27FC236}">
                <a16:creationId xmlns:a16="http://schemas.microsoft.com/office/drawing/2014/main" id="{5D906A1B-BAFB-43D2-BB2B-065E23A696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1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‹nr.›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rgbClr val="04BFBF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9" name="Picture 4" descr="http://www.pvhc.net/img18/qcsvimgmbwecmnxhuifo.png">
            <a:extLst>
              <a:ext uri="{FF2B5EF4-FFF2-40B4-BE49-F238E27FC236}">
                <a16:creationId xmlns:a16="http://schemas.microsoft.com/office/drawing/2014/main" id="{57F59D6F-E110-4A0B-B863-1EE8EDEA45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50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orma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2050" name="Picture 2" descr="https://teasolutions.dk/media/6951/umbraco-icon.png">
            <a:extLst>
              <a:ext uri="{FF2B5EF4-FFF2-40B4-BE49-F238E27FC236}">
                <a16:creationId xmlns:a16="http://schemas.microsoft.com/office/drawing/2014/main" id="{1478935F-73C3-4AAB-9E92-C85319F4A1F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2775" y="333375"/>
            <a:ext cx="581025" cy="58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109056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‹nr.›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7696E7C6-23F1-4EC0-B185-46DBB5A203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71822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‹nr.›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1C5A659E-B216-4411-9478-ECE5511F85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38132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73914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FC2E9D66-3A06-4344-A1D6-3C8ED7A665F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297750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‹nr.›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E0BA08BA-0392-4A69-87E7-2E73586B1A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664317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‹nr.›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FB54870E-1EA0-4A2E-9B8C-495BE36067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859694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dholdsobjekter forskudt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655320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08168" y="1160464"/>
            <a:ext cx="3744045" cy="5005386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81B0D8E2-6645-47BA-87CB-68E07F432A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678315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dholdsobjekter forskudt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4799013" y="1160463"/>
            <a:ext cx="6553200" cy="50053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57403" y="1160463"/>
            <a:ext cx="3744045" cy="500538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A3B119A3-AEF8-49E8-B10D-E4DA341757B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469896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655320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137" y="1160464"/>
            <a:ext cx="2405663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9117918" y="1812604"/>
            <a:ext cx="2043525" cy="362807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BB01B5A7-2FC5-4B44-A460-AB69BE7F2B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37632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839788" y="4337918"/>
            <a:ext cx="10512426" cy="1107306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11" name="Undertitel 2"/>
          <p:cNvSpPr>
            <a:spLocks noGrp="1"/>
          </p:cNvSpPr>
          <p:nvPr>
            <p:ph type="subTitle" idx="1"/>
          </p:nvPr>
        </p:nvSpPr>
        <p:spPr>
          <a:xfrm>
            <a:off x="839787" y="5445224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8" name="Picture 4" descr="http://www.pvhc.net/img18/qcsvimgmbwecmnxhuifo.png">
            <a:extLst>
              <a:ext uri="{FF2B5EF4-FFF2-40B4-BE49-F238E27FC236}">
                <a16:creationId xmlns:a16="http://schemas.microsoft.com/office/drawing/2014/main" id="{E71F9D47-FCC9-4EFA-BBB6-E838C101099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59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  <p15:guide id="5" orient="horz" pos="216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nhed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435" y="1160463"/>
            <a:ext cx="2417323" cy="5040814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5040034" y="1830763"/>
            <a:ext cx="2053429" cy="364565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E9D3D1E7-1EC5-4B6E-9631-EF18396FC7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071482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574548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117935" y="1495175"/>
            <a:ext cx="2096822" cy="4372477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07899" y="2786628"/>
            <a:ext cx="3155497" cy="1779814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36DB3488-C57B-4777-942A-F57D92FA3E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2393241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68729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6395"/>
          <a:stretch/>
        </p:blipFill>
        <p:spPr>
          <a:xfrm>
            <a:off x="6871481" y="1160463"/>
            <a:ext cx="4487894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209276" y="2427006"/>
            <a:ext cx="3812304" cy="374995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13BE2C04-CB83-44DF-8D08-7F5710DF28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685646"/>
      </p:ext>
    </p:extLst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mobilenhed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6395"/>
          <a:stretch/>
        </p:blipFill>
        <p:spPr>
          <a:xfrm>
            <a:off x="3852053" y="1173163"/>
            <a:ext cx="4487894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4189848" y="2439706"/>
            <a:ext cx="3812304" cy="374995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0968CD0D-DC8C-479F-8BBD-399C6A65CEB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469989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mobilenhe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5257800" cy="50356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137" y="1160464"/>
            <a:ext cx="2405663" cy="5016500"/>
          </a:xfrm>
          <a:prstGeom prst="rect">
            <a:avLst/>
          </a:prstGeom>
        </p:spPr>
      </p:pic>
      <p:sp>
        <p:nvSpPr>
          <p:cNvPr id="11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9126908" y="1837346"/>
            <a:ext cx="2033899" cy="361487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771" y="1179662"/>
            <a:ext cx="2405663" cy="5016500"/>
          </a:xfrm>
          <a:prstGeom prst="rect">
            <a:avLst/>
          </a:prstGeom>
        </p:spPr>
      </p:pic>
      <p:sp>
        <p:nvSpPr>
          <p:cNvPr id="14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453542" y="1856544"/>
            <a:ext cx="2033899" cy="361487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12" name="Picture 2" descr="https://teasolutions.dk/media/6951/umbraco-icon.png">
            <a:extLst>
              <a:ext uri="{FF2B5EF4-FFF2-40B4-BE49-F238E27FC236}">
                <a16:creationId xmlns:a16="http://schemas.microsoft.com/office/drawing/2014/main" id="{F3B1409D-70D1-4D04-AC26-4A7FBDAF4D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022768"/>
      </p:ext>
    </p:extLst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337" y="1168949"/>
            <a:ext cx="3433256" cy="504287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4887171" y="1681558"/>
            <a:ext cx="2881114" cy="39997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F237ED41-ABCA-456B-8E91-6D592DE165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8106222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landscape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01947" y="-8826"/>
            <a:ext cx="4988105" cy="7326683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3204701" y="1581399"/>
            <a:ext cx="5781171" cy="4165844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5C6CA425-5DD0-4BBB-9F06-793FC25F50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8205656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26217" y="1226652"/>
            <a:ext cx="3342469" cy="490952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6956084" y="2272535"/>
            <a:ext cx="3882734" cy="281775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DBA5BDD2-7658-40F9-AED0-021613CBAC3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140409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007" y="1170806"/>
            <a:ext cx="3400693" cy="4995043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35897" y="1700034"/>
            <a:ext cx="2850972" cy="396275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7BDDF215-513A-49B7-83BE-BAEB0722B2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763186"/>
      </p:ext>
    </p:extLst>
  </p:cSld>
  <p:clrMapOvr>
    <a:masterClrMapping/>
  </p:clrMapOvr>
  <p:transition spd="slow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Billed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540" y="1156768"/>
            <a:ext cx="9050920" cy="500908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2817635" y="1667036"/>
            <a:ext cx="6525759" cy="3811590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59848614-BEFB-4316-B4AD-8724288B55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60181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1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1"/>
            <a:ext cx="12192000" cy="6857999"/>
          </a:xfrm>
          <a:solidFill>
            <a:schemeClr val="tx2"/>
          </a:solidFill>
        </p:spPr>
        <p:txBody>
          <a:bodyPr anchor="b" anchorCtr="0"/>
          <a:lstStyle>
            <a:lvl1pPr>
              <a:defRPr/>
            </a:lvl1pPr>
          </a:lstStyle>
          <a:p>
            <a:r>
              <a:rPr lang="da-DK" dirty="0"/>
              <a:t>Klik på ikonet for at tilføje et billede 	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432000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3E4734D6-9210-4EAC-A9D9-CC0B8AD743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40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6" name="Billed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84" y="2651162"/>
            <a:ext cx="6355940" cy="3517590"/>
          </a:xfrm>
          <a:prstGeom prst="rect">
            <a:avLst/>
          </a:prstGeom>
        </p:spPr>
      </p:pic>
      <p:sp>
        <p:nvSpPr>
          <p:cNvPr id="17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067952" y="3022470"/>
            <a:ext cx="4582667" cy="267666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Bille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404" y="2648260"/>
            <a:ext cx="6355940" cy="3517590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461772" y="3019568"/>
            <a:ext cx="4582667" cy="267666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31C24C36-8E28-4318-AE1F-2D7A2C05F77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452887"/>
      </p:ext>
    </p:extLst>
  </p:cSld>
  <p:clrMapOvr>
    <a:masterClrMapping/>
  </p:clrMapOvr>
  <p:transition spd="slow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7" name="Billed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353" y="2026847"/>
            <a:ext cx="5979277" cy="3309132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6842350" y="2375818"/>
            <a:ext cx="4304805" cy="251756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A2168D2B-E695-4058-91C8-2D0DB44006A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188589"/>
      </p:ext>
    </p:extLst>
  </p:cSld>
  <p:clrMapOvr>
    <a:masterClrMapping/>
  </p:clrMapOvr>
  <p:transition spd="slow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gerdefinere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90051" cy="542925"/>
          </a:xfrm>
        </p:spPr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14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39624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6" name="Billed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807" y="2066786"/>
            <a:ext cx="5979277" cy="3309132"/>
          </a:xfrm>
          <a:prstGeom prst="rect">
            <a:avLst/>
          </a:prstGeom>
        </p:spPr>
      </p:pic>
      <p:sp>
        <p:nvSpPr>
          <p:cNvPr id="17" name="Pladsholder til billede 4"/>
          <p:cNvSpPr>
            <a:spLocks noGrp="1"/>
          </p:cNvSpPr>
          <p:nvPr>
            <p:ph type="pic" sz="quarter" idx="13"/>
          </p:nvPr>
        </p:nvSpPr>
        <p:spPr>
          <a:xfrm>
            <a:off x="6833804" y="2415757"/>
            <a:ext cx="4304805" cy="251756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18" name="Billed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018" y="2269345"/>
            <a:ext cx="1490443" cy="3108003"/>
          </a:xfrm>
          <a:prstGeom prst="rect">
            <a:avLst/>
          </a:prstGeom>
        </p:spPr>
      </p:pic>
      <p:sp>
        <p:nvSpPr>
          <p:cNvPr id="19" name="Pladsholder til billede 4"/>
          <p:cNvSpPr>
            <a:spLocks noGrp="1"/>
          </p:cNvSpPr>
          <p:nvPr>
            <p:ph type="pic" sz="quarter" idx="14"/>
          </p:nvPr>
        </p:nvSpPr>
        <p:spPr>
          <a:xfrm>
            <a:off x="5190339" y="2681572"/>
            <a:ext cx="1266078" cy="2247796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AB6F38B3-EFB0-4161-97F0-5184383C50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386881"/>
      </p:ext>
    </p:extLst>
  </p:cSld>
  <p:clrMapOvr>
    <a:masterClrMapping/>
  </p:clrMapOvr>
  <p:transition spd="slow"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88" y="1832234"/>
            <a:ext cx="2962450" cy="4351338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2727639" y="2279909"/>
            <a:ext cx="2486024" cy="345122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Billed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094" y="1844824"/>
            <a:ext cx="7792912" cy="4312859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174272" y="2299991"/>
            <a:ext cx="5618731" cy="32818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00" y="2494055"/>
            <a:ext cx="1769308" cy="3689517"/>
          </a:xfrm>
          <a:prstGeom prst="rect">
            <a:avLst/>
          </a:prstGeom>
        </p:spPr>
      </p:pic>
      <p:sp>
        <p:nvSpPr>
          <p:cNvPr id="10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002672" y="2984770"/>
            <a:ext cx="1493192" cy="267448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24852F8D-AF50-46C8-A2CE-7ABF20046FB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193943"/>
      </p:ext>
    </p:extLst>
  </p:cSld>
  <p:clrMapOvr>
    <a:masterClrMapping/>
  </p:clrMapOvr>
  <p:transition spd="slow"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le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87" y="1839282"/>
            <a:ext cx="7792912" cy="4312859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4092565" y="2294449"/>
            <a:ext cx="5618731" cy="32818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614" y="2476333"/>
            <a:ext cx="1769308" cy="3689517"/>
          </a:xfrm>
          <a:prstGeom prst="rect">
            <a:avLst/>
          </a:prstGeom>
        </p:spPr>
      </p:pic>
      <p:sp>
        <p:nvSpPr>
          <p:cNvPr id="10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753786" y="2967048"/>
            <a:ext cx="1493192" cy="267448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A13B880E-EEF8-4FC8-93BC-617865F78A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651357"/>
      </p:ext>
    </p:extLst>
  </p:cSld>
  <p:clrMapOvr>
    <a:masterClrMapping/>
  </p:clrMapOvr>
  <p:transition spd="slow">
    <p:push dir="u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35A0E6F9-3A97-46BC-B469-E41A35E8B5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541329"/>
      </p:ext>
    </p:extLst>
  </p:cSld>
  <p:clrMapOvr>
    <a:masterClrMapping/>
  </p:clrMapOvr>
  <p:transition spd="slow">
    <p:push dir="u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6C5B6E6-2002-49EA-B9D3-2DF21A3B68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8792775"/>
      </p:ext>
    </p:extLst>
  </p:cSld>
  <p:clrMapOvr>
    <a:masterClrMapping/>
  </p:clrMapOvr>
  <p:transition spd="slow">
    <p:push dir="u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 med top og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453336"/>
          </a:xfrm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8A51A6F1-1437-4C8E-9EE0-9DA862CC31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12679"/>
      </p:ext>
    </p:extLst>
  </p:cSld>
  <p:clrMapOvr>
    <a:masterClrMapping/>
  </p:clrMapOvr>
  <p:transition spd="slow"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 for i da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1999" cy="6858000"/>
          </a:xfrm>
          <a:solidFill>
            <a:srgbClr val="04BFBF"/>
          </a:solidFill>
        </p:spPr>
        <p:txBody>
          <a:bodyPr lIns="864000" rIns="5868000" anchor="ctr" anchorCtr="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Afsluttende tekst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noFill/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1FEA7CB0-4117-4AF0-BEA5-7122928EBE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514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54441-A737-477D-A1CE-7EB858369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7D4E79-8852-4A24-8A25-7172F6AFC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4C42B-B85E-4A0F-B9F1-5363F1627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62C0FD-2695-407B-ADBE-3788FC7471C1}" type="slidenum">
              <a:rPr lang="en-US" altLang="en-US"/>
              <a:pPr/>
              <a:t>‹nr.›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679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2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391400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827999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6F11EFE4-4DBC-42CB-B177-36E8C38BF4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42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ide 1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432000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774BF16B-C1DC-42FD-94C9-C7D41F75D6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981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‹nr.›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rgbClr val="04BFBF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9" name="Picture 4" descr="http://www.pvhc.net/img18/qcsvimgmbwecmnxhuifo.png">
            <a:extLst>
              <a:ext uri="{FF2B5EF4-FFF2-40B4-BE49-F238E27FC236}">
                <a16:creationId xmlns:a16="http://schemas.microsoft.com/office/drawing/2014/main" id="{A68DF44F-8C51-4DE8-B41E-2B42C2D99A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35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ide 5  (landscape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005263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‹nr.›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97742"/>
            <a:ext cx="12192000" cy="3176587"/>
          </a:xfrm>
          <a:solidFill>
            <a:schemeClr val="accent1"/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8" name="Pladsholder til indhold 15"/>
          <p:cNvSpPr>
            <a:spLocks noGrp="1"/>
          </p:cNvSpPr>
          <p:nvPr>
            <p:ph sz="quarter" idx="17"/>
          </p:nvPr>
        </p:nvSpPr>
        <p:spPr>
          <a:xfrm>
            <a:off x="10128251" y="332656"/>
            <a:ext cx="1224334" cy="2880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24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da-DK"/>
              <a:t>Rediger typografien i masterens</a:t>
            </a:r>
          </a:p>
        </p:txBody>
      </p:sp>
    </p:spTree>
    <p:extLst>
      <p:ext uri="{BB962C8B-B14F-4D97-AF65-F5344CB8AC3E}">
        <p14:creationId xmlns:p14="http://schemas.microsoft.com/office/powerpoint/2010/main" val="61320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‹nr.›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chemeClr val="accent1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8" name="Pladsholder til indhold 15"/>
          <p:cNvSpPr>
            <a:spLocks noGrp="1"/>
          </p:cNvSpPr>
          <p:nvPr>
            <p:ph sz="quarter" idx="17"/>
          </p:nvPr>
        </p:nvSpPr>
        <p:spPr>
          <a:xfrm>
            <a:off x="10128251" y="332656"/>
            <a:ext cx="1224334" cy="2880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24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da-DK"/>
              <a:t>Rediger typografien i masterens</a:t>
            </a:r>
          </a:p>
        </p:txBody>
      </p:sp>
    </p:spTree>
    <p:extLst>
      <p:ext uri="{BB962C8B-B14F-4D97-AF65-F5344CB8AC3E}">
        <p14:creationId xmlns:p14="http://schemas.microsoft.com/office/powerpoint/2010/main" val="304570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elside 6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solidFill>
            <a:schemeClr val="accent1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8" name="Pladsholder til indhold 15"/>
          <p:cNvSpPr>
            <a:spLocks noGrp="1"/>
          </p:cNvSpPr>
          <p:nvPr>
            <p:ph sz="quarter" idx="17"/>
          </p:nvPr>
        </p:nvSpPr>
        <p:spPr>
          <a:xfrm>
            <a:off x="10128251" y="332656"/>
            <a:ext cx="1224334" cy="2880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24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da-DK"/>
              <a:t>Rediger typografien i masterens</a:t>
            </a:r>
          </a:p>
        </p:txBody>
      </p:sp>
    </p:spTree>
    <p:extLst>
      <p:ext uri="{BB962C8B-B14F-4D97-AF65-F5344CB8AC3E}">
        <p14:creationId xmlns:p14="http://schemas.microsoft.com/office/powerpoint/2010/main" val="328973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-10284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600" y="-10284"/>
            <a:ext cx="7391400" cy="6858000"/>
          </a:xfrm>
          <a:solidFill>
            <a:schemeClr val="accent1"/>
          </a:solidFill>
        </p:spPr>
        <p:txBody>
          <a:bodyPr wrap="square" lIns="1296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8" name="Pladsholder til indhold 15"/>
          <p:cNvSpPr>
            <a:spLocks noGrp="1"/>
          </p:cNvSpPr>
          <p:nvPr>
            <p:ph sz="quarter" idx="17"/>
          </p:nvPr>
        </p:nvSpPr>
        <p:spPr>
          <a:xfrm>
            <a:off x="10128251" y="332656"/>
            <a:ext cx="1224334" cy="2880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24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da-DK"/>
              <a:t>Rediger typografien i masterens</a:t>
            </a:r>
          </a:p>
        </p:txBody>
      </p:sp>
    </p:spTree>
    <p:extLst>
      <p:ext uri="{BB962C8B-B14F-4D97-AF65-F5344CB8AC3E}">
        <p14:creationId xmlns:p14="http://schemas.microsoft.com/office/powerpoint/2010/main" val="2259516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orside m. bille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0" y="1849749"/>
            <a:ext cx="12192000" cy="5123226"/>
          </a:xfrm>
          <a:solidFill>
            <a:schemeClr val="bg1"/>
          </a:solidFill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288092" cy="574675"/>
          </a:xfrm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840159" y="1125538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Pladsholder til indhold 15"/>
          <p:cNvSpPr>
            <a:spLocks noGrp="1"/>
          </p:cNvSpPr>
          <p:nvPr>
            <p:ph sz="quarter" idx="17"/>
          </p:nvPr>
        </p:nvSpPr>
        <p:spPr>
          <a:xfrm>
            <a:off x="10128251" y="331347"/>
            <a:ext cx="1224334" cy="2880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24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da-DK"/>
              <a:t>Rediger typografien i masterens</a:t>
            </a:r>
          </a:p>
        </p:txBody>
      </p:sp>
    </p:spTree>
    <p:extLst>
      <p:ext uri="{BB962C8B-B14F-4D97-AF65-F5344CB8AC3E}">
        <p14:creationId xmlns:p14="http://schemas.microsoft.com/office/powerpoint/2010/main" val="3223284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82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4D2AABC9-F290-4B34-B1F7-C280BF87F4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154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82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prstGeom prst="rect">
            <a:avLst/>
          </a:prstGeom>
          <a:solidFill>
            <a:schemeClr val="tx2"/>
          </a:solidFill>
        </p:spPr>
        <p:txBody>
          <a:bodyPr anchor="b" anchorCtr="0"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E591B39F-1A0C-41BC-8D33-C54DF137E0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2797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60960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0" y="333375"/>
            <a:ext cx="4032251" cy="58102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89D91513-C689-4DC6-B2C7-8D0FDF4FAB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6359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3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81413"/>
            <a:ext cx="4800600" cy="3176586"/>
          </a:xfrm>
          <a:solidFill>
            <a:srgbClr val="04BFBF">
              <a:alpha val="90000"/>
            </a:srgbClr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9EC7F5E-20E1-4425-85F4-B7D1974DEB6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10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9788" y="1160463"/>
            <a:ext cx="10514012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12" name="Picture 4" descr="http://www.pvhc.net/img18/qcsvimgmbwecmnxhuifo.png">
            <a:extLst>
              <a:ext uri="{FF2B5EF4-FFF2-40B4-BE49-F238E27FC236}">
                <a16:creationId xmlns:a16="http://schemas.microsoft.com/office/drawing/2014/main" id="{9354AFFE-909C-428F-B31C-6FD15DACD8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43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‹nr.›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60960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2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00600" cy="6858000"/>
          </a:xfrm>
          <a:prstGeom prst="rect">
            <a:avLst/>
          </a:prstGeom>
          <a:solidFill>
            <a:schemeClr val="tx2"/>
          </a:solidFill>
        </p:spPr>
        <p:txBody>
          <a:bodyPr anchor="b" anchorCtr="0"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0" y="333375"/>
            <a:ext cx="4032251" cy="58102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13" name="Picture 4" descr="http://www.pvhc.net/img18/qcsvimgmbwecmnxhuifo.png">
            <a:extLst>
              <a:ext uri="{FF2B5EF4-FFF2-40B4-BE49-F238E27FC236}">
                <a16:creationId xmlns:a16="http://schemas.microsoft.com/office/drawing/2014/main" id="{5A35F3DA-AA83-402C-9CCC-FD0ABADE5A2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59857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186" y="1196752"/>
            <a:ext cx="2382932" cy="4969098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651690" y="1858879"/>
            <a:ext cx="2024215" cy="3593792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22322509-C8CE-464F-8EF5-91F92BBB523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621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624" y="1197860"/>
            <a:ext cx="2381976" cy="4967105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1444242" y="1860707"/>
            <a:ext cx="2023403" cy="3592351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12A3F6B3-64B3-4FA4-9CA3-FE7EE16D31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80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065" y="1161182"/>
            <a:ext cx="3407735" cy="5005387"/>
          </a:xfrm>
          <a:prstGeom prst="rect">
            <a:avLst/>
          </a:prstGeom>
        </p:spPr>
      </p:pic>
      <p:sp>
        <p:nvSpPr>
          <p:cNvPr id="13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216355" y="1684332"/>
            <a:ext cx="2859698" cy="396997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0408CB5B-5791-431D-934A-8DDF56E6BD2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96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96752"/>
            <a:ext cx="3383029" cy="4969098"/>
          </a:xfrm>
          <a:prstGeom prst="rect">
            <a:avLst/>
          </a:prstGeom>
        </p:spPr>
      </p:pic>
      <p:sp>
        <p:nvSpPr>
          <p:cNvPr id="13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1082850" y="1644427"/>
            <a:ext cx="2838965" cy="3941196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7E5F7164-39A5-48CD-A5D7-CA777B08B8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6916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849" y="1684594"/>
            <a:ext cx="7348460" cy="4066884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968208" y="2114896"/>
            <a:ext cx="4223792" cy="309463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  <a:endParaRPr lang="da-DK" dirty="0"/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5EC7BBFE-3941-44A6-B7D9-E2720E4DAF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0034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12" name="Billed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8896" y="1700213"/>
            <a:ext cx="7348460" cy="4066884"/>
          </a:xfrm>
          <a:prstGeom prst="rect">
            <a:avLst/>
          </a:prstGeom>
        </p:spPr>
      </p:pic>
      <p:sp>
        <p:nvSpPr>
          <p:cNvPr id="1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-1" y="2130515"/>
            <a:ext cx="4345741" cy="309463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0162E172-999E-4F2A-91DE-7E5844B738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6929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teasolutions.dk/media/6951/umbraco-icon.png">
            <a:extLst>
              <a:ext uri="{FF2B5EF4-FFF2-40B4-BE49-F238E27FC236}">
                <a16:creationId xmlns:a16="http://schemas.microsoft.com/office/drawing/2014/main" id="{C8BA3D22-098A-486E-B5C3-0DC61307248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217250"/>
      </p:ext>
    </p:extLst>
  </p:cSld>
  <p:clrMapOvr>
    <a:masterClrMapping/>
  </p:clrMapOvr>
  <p:transition spd="slow">
    <p:push dir="u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 farvet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E520ACBE-5257-457C-A6A4-37701490FF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200101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4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391400" y="3708707"/>
            <a:ext cx="4800600" cy="3149163"/>
          </a:xfrm>
          <a:solidFill>
            <a:srgbClr val="04BFBF">
              <a:alpha val="90000"/>
            </a:srgbClr>
          </a:solidFill>
        </p:spPr>
        <p:txBody>
          <a:bodyPr wrap="square" lIns="827999" tIns="432000" rIns="827999" bIns="503998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200C4EFF-68C7-47CB-B325-24E0180E5A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06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8E4AC77F-4B3E-4CD7-AE40-99C8B9FC0E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286306"/>
      </p:ext>
    </p:extLst>
  </p:cSld>
  <p:clrMapOvr>
    <a:masterClrMapping/>
  </p:clrMapOvr>
  <p:transition spd="slow">
    <p:push dir="u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orside m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0" y="1849749"/>
            <a:ext cx="12192000" cy="5123226"/>
          </a:xfrm>
          <a:solidFill>
            <a:schemeClr val="bg1"/>
          </a:solidFill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288092" cy="574675"/>
          </a:xfrm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840159" y="1125538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CC46E790-C550-4865-BD02-3A0237B1F0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53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orma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DBD6882-D08A-4258-BFE0-65DF5191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105536"/>
      </p:ext>
    </p:extLst>
  </p:cSld>
  <p:clrMapOvr>
    <a:masterClrMapping/>
  </p:clrMapOvr>
  <p:transition spd="slow">
    <p:push dir="u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k for i da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1999" cy="6858000"/>
          </a:xfrm>
          <a:solidFill>
            <a:srgbClr val="04BFBF"/>
          </a:solidFill>
        </p:spPr>
        <p:txBody>
          <a:bodyPr lIns="864000" rIns="5868000" anchor="ctr" anchorCtr="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Afsluttende tekst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noFill/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730E1104-F48C-4B37-BDF7-25D92FECD2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48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‹nr.›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968151A0-0477-436A-848A-829036EDE5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0222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5  (landscape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005263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14-05-2018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‹nr.›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97742"/>
            <a:ext cx="12192000" cy="3176587"/>
          </a:xfrm>
          <a:solidFill>
            <a:srgbClr val="04BFBF"/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2" name="Picture 2" descr="https://teasolutions.dk/media/6951/umbraco-icon.png">
            <a:extLst>
              <a:ext uri="{FF2B5EF4-FFF2-40B4-BE49-F238E27FC236}">
                <a16:creationId xmlns:a16="http://schemas.microsoft.com/office/drawing/2014/main" id="{C0E7288B-A373-45AB-918E-FCB0065CEB5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63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6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903D858-0AF5-4ADF-8EC7-E46747746C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68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-10284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600" y="-10284"/>
            <a:ext cx="7391400" cy="6858000"/>
          </a:xfrm>
          <a:solidFill>
            <a:srgbClr val="04BFBF"/>
          </a:solidFill>
        </p:spPr>
        <p:txBody>
          <a:bodyPr wrap="square" lIns="1296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0DE327D8-6D37-43F9-A732-32A45500C4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29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62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56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6395293"/>
            <a:ext cx="12192000" cy="462707"/>
          </a:xfrm>
          <a:prstGeom prst="rect">
            <a:avLst/>
          </a:prstGeom>
          <a:solidFill>
            <a:srgbClr val="04BFBF"/>
          </a:solidFill>
          <a:ln>
            <a:solidFill>
              <a:srgbClr val="04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33375"/>
            <a:ext cx="9290051" cy="581025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160463"/>
            <a:ext cx="10515600" cy="501650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AE63190F-C189-482B-835D-72032A025E81}" type="datetimeFigureOut">
              <a:rPr lang="da-DK" smtClean="0"/>
              <a:pPr/>
              <a:t>14-05-2018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536084"/>
            <a:ext cx="41148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22B3BD84-6436-42E8-8A0C-78F751880D0C}" type="slidenum">
              <a:rPr lang="da-DK" smtClean="0"/>
              <a:pPr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59098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694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31" r:id="rId9"/>
    <p:sldLayoutId id="2147483775" r:id="rId10"/>
    <p:sldLayoutId id="2147483713" r:id="rId11"/>
    <p:sldLayoutId id="2147483714" r:id="rId12"/>
    <p:sldLayoutId id="2147483781" r:id="rId13"/>
    <p:sldLayoutId id="2147483784" r:id="rId14"/>
    <p:sldLayoutId id="2147483782" r:id="rId15"/>
    <p:sldLayoutId id="2147483783" r:id="rId16"/>
    <p:sldLayoutId id="2147483733" r:id="rId17"/>
    <p:sldLayoutId id="2147483734" r:id="rId18"/>
    <p:sldLayoutId id="2147483715" r:id="rId19"/>
    <p:sldLayoutId id="2147483716" r:id="rId20"/>
    <p:sldLayoutId id="2147483717" r:id="rId21"/>
    <p:sldLayoutId id="2147483718" r:id="rId22"/>
    <p:sldLayoutId id="2147483786" r:id="rId23"/>
    <p:sldLayoutId id="2147483719" r:id="rId24"/>
    <p:sldLayoutId id="2147483720" r:id="rId25"/>
    <p:sldLayoutId id="2147483721" r:id="rId26"/>
    <p:sldLayoutId id="2147483722" r:id="rId27"/>
    <p:sldLayoutId id="2147483780" r:id="rId28"/>
    <p:sldLayoutId id="2147483723" r:id="rId29"/>
    <p:sldLayoutId id="2147483785" r:id="rId30"/>
    <p:sldLayoutId id="2147483769" r:id="rId31"/>
    <p:sldLayoutId id="2147483778" r:id="rId32"/>
    <p:sldLayoutId id="2147483724" r:id="rId33"/>
    <p:sldLayoutId id="2147483779" r:id="rId34"/>
    <p:sldLayoutId id="2147483725" r:id="rId35"/>
    <p:sldLayoutId id="2147483726" r:id="rId36"/>
    <p:sldLayoutId id="2147483728" r:id="rId37"/>
    <p:sldLayoutId id="2147483777" r:id="rId38"/>
    <p:sldLayoutId id="2147483791" r:id="rId39"/>
    <p:sldLayoutId id="2147483792" r:id="rId40"/>
    <p:sldLayoutId id="2147483793" r:id="rId41"/>
    <p:sldLayoutId id="2147483795" r:id="rId42"/>
    <p:sldLayoutId id="2147483796" r:id="rId43"/>
    <p:sldLayoutId id="2147483797" r:id="rId44"/>
    <p:sldLayoutId id="2147483798" r:id="rId45"/>
    <p:sldLayoutId id="2147483799" r:id="rId46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Neue Condensed" panose="020B0506000000000000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SzPct val="80000"/>
        <a:buFontTx/>
        <a:buNone/>
        <a:defRPr sz="11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7151">
          <p15:clr>
            <a:srgbClr val="F26B43"/>
          </p15:clr>
        </p15:guide>
        <p15:guide id="3" pos="5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orient="horz" pos="572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8" orient="horz" pos="3884">
          <p15:clr>
            <a:srgbClr val="F26B43"/>
          </p15:clr>
        </p15:guide>
        <p15:guide id="9" pos="4656">
          <p15:clr>
            <a:srgbClr val="F26B43"/>
          </p15:clr>
        </p15:guide>
        <p15:guide id="10" pos="3024">
          <p15:clr>
            <a:srgbClr val="F26B43"/>
          </p15:clr>
        </p15:guide>
        <p15:guide id="11" orient="horz" pos="231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AE63190F-C189-482B-835D-72032A025E81}" type="datetimeFigureOut">
              <a:rPr lang="da-DK" smtClean="0"/>
              <a:pPr/>
              <a:t>14-05-2018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536084"/>
            <a:ext cx="41148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22B3BD84-6436-42E8-8A0C-78F751880D0C}" type="slidenum">
              <a:rPr lang="da-DK" smtClean="0"/>
              <a:pPr/>
              <a:t>‹nr.›</a:t>
            </a:fld>
            <a:endParaRPr lang="da-DK"/>
          </a:p>
        </p:txBody>
      </p:sp>
      <p:sp>
        <p:nvSpPr>
          <p:cNvPr id="8" name="Pladsholder til titel 1"/>
          <p:cNvSpPr>
            <a:spLocks noGrp="1"/>
          </p:cNvSpPr>
          <p:nvPr>
            <p:ph type="title"/>
          </p:nvPr>
        </p:nvSpPr>
        <p:spPr>
          <a:xfrm>
            <a:off x="838200" y="333375"/>
            <a:ext cx="9290051" cy="581025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9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160463"/>
            <a:ext cx="10515600" cy="501650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49382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73" r:id="rId2"/>
    <p:sldLayoutId id="2147483764" r:id="rId3"/>
    <p:sldLayoutId id="2147483776" r:id="rId4"/>
    <p:sldLayoutId id="2147483774" r:id="rId5"/>
    <p:sldLayoutId id="2147483750" r:id="rId6"/>
    <p:sldLayoutId id="2147483762" r:id="rId7"/>
    <p:sldLayoutId id="2147483765" r:id="rId8"/>
    <p:sldLayoutId id="2147483766" r:id="rId9"/>
    <p:sldLayoutId id="2147483767" r:id="rId10"/>
    <p:sldLayoutId id="2147483768" r:id="rId11"/>
    <p:sldLayoutId id="2147483760" r:id="rId12"/>
    <p:sldLayoutId id="2147483770" r:id="rId13"/>
    <p:sldLayoutId id="2147483761" r:id="rId14"/>
    <p:sldLayoutId id="2147483787" r:id="rId15"/>
    <p:sldLayoutId id="2147483788" r:id="rId16"/>
    <p:sldLayoutId id="2147483789" r:id="rId17"/>
    <p:sldLayoutId id="2147483790" r:id="rId18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Neue Condensed" panose="020B0506000000000000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SzPct val="80000"/>
        <a:buFontTx/>
        <a:buNone/>
        <a:defRPr sz="11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7151">
          <p15:clr>
            <a:srgbClr val="F26B43"/>
          </p15:clr>
        </p15:guide>
        <p15:guide id="3" pos="5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orient="horz" pos="572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8" orient="horz" pos="3884">
          <p15:clr>
            <a:srgbClr val="F26B43"/>
          </p15:clr>
        </p15:guide>
        <p15:guide id="9" pos="4656">
          <p15:clr>
            <a:srgbClr val="F26B43"/>
          </p15:clr>
        </p15:guide>
        <p15:guide id="10" pos="3024">
          <p15:clr>
            <a:srgbClr val="F26B43"/>
          </p15:clr>
        </p15:guide>
        <p15:guide id="11" orient="horz" pos="23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emf"/><Relationship Id="rId7" Type="http://schemas.openxmlformats.org/officeDocument/2006/relationships/image" Target="../media/image14.em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501270" cy="574675"/>
          </a:xfrm>
        </p:spPr>
        <p:txBody>
          <a:bodyPr>
            <a:normAutofit fontScale="90000"/>
          </a:bodyPr>
          <a:lstStyle/>
          <a:p>
            <a:r>
              <a:rPr lang="da-DK" dirty="0"/>
              <a:t>Final </a:t>
            </a:r>
            <a:r>
              <a:rPr lang="da-DK" dirty="0" err="1"/>
              <a:t>lesson</a:t>
            </a:r>
            <a:r>
              <a:rPr lang="da-DK" dirty="0"/>
              <a:t> – </a:t>
            </a:r>
            <a:r>
              <a:rPr lang="da-DK" dirty="0" err="1"/>
              <a:t>Wrapping</a:t>
            </a:r>
            <a:r>
              <a:rPr lang="da-DK" dirty="0"/>
              <a:t> up</a:t>
            </a:r>
          </a:p>
        </p:txBody>
      </p:sp>
      <p:sp>
        <p:nvSpPr>
          <p:cNvPr id="6" name="Undertitel 5"/>
          <p:cNvSpPr>
            <a:spLocks noGrp="1"/>
          </p:cNvSpPr>
          <p:nvPr>
            <p:ph type="subTitle" idx="1"/>
          </p:nvPr>
        </p:nvSpPr>
        <p:spPr>
          <a:xfrm>
            <a:off x="840159" y="1627188"/>
            <a:ext cx="10512426" cy="724210"/>
          </a:xfrm>
        </p:spPr>
        <p:txBody>
          <a:bodyPr/>
          <a:lstStyle/>
          <a:p>
            <a:fld id="{5AAFEDA2-F025-3944-9FC7-A158789DE774}" type="datetime2">
              <a:rPr lang="da-DK" smtClean="0"/>
              <a:t>14. maj 2018</a:t>
            </a:fld>
            <a:endParaRPr lang="da-DK" dirty="0"/>
          </a:p>
        </p:txBody>
      </p:sp>
      <p:pic>
        <p:nvPicPr>
          <p:cNvPr id="8" name="Pladsholder til billede 7">
            <a:extLst>
              <a:ext uri="{FF2B5EF4-FFF2-40B4-BE49-F238E27FC236}">
                <a16:creationId xmlns:a16="http://schemas.microsoft.com/office/drawing/2014/main" id="{DDA05D21-3642-4011-9796-A08E87E8DAB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484" b="18484"/>
          <a:stretch>
            <a:fillRect/>
          </a:stretch>
        </p:blipFill>
        <p:spPr>
          <a:xfrm>
            <a:off x="372" y="2165632"/>
            <a:ext cx="12192000" cy="5123226"/>
          </a:xfrm>
        </p:spPr>
      </p:pic>
    </p:spTree>
    <p:extLst>
      <p:ext uri="{BB962C8B-B14F-4D97-AF65-F5344CB8AC3E}">
        <p14:creationId xmlns:p14="http://schemas.microsoft.com/office/powerpoint/2010/main" val="200625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C7508D-9463-47CA-A5A1-49D480AEC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9F7FB79-134E-436A-BFE7-6EFADC7CE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3054625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Questions</a:t>
            </a:r>
            <a:r>
              <a:rPr lang="da-DK" dirty="0"/>
              <a:t>?</a:t>
            </a:r>
          </a:p>
        </p:txBody>
      </p:sp>
      <p:sp>
        <p:nvSpPr>
          <p:cNvPr id="15" name="Pladsholder til billede 14"/>
          <p:cNvSpPr>
            <a:spLocks noGrp="1"/>
          </p:cNvSpPr>
          <p:nvPr>
            <p:ph type="pic" sz="quarter" idx="13"/>
          </p:nvPr>
        </p:nvSpPr>
        <p:spPr>
          <a:xfrm>
            <a:off x="7391399" y="-58141"/>
            <a:ext cx="4800600" cy="6858000"/>
          </a:xfrm>
        </p:spPr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7563321" y="2164293"/>
            <a:ext cx="3433289" cy="2529413"/>
            <a:chOff x="2051" y="736"/>
            <a:chExt cx="1903" cy="1402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51" y="736"/>
              <a:ext cx="1651" cy="13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2303" y="736"/>
              <a:ext cx="1651" cy="1402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  <a:gd name="T24" fmla="*/ 205 w 377"/>
                <a:gd name="T25" fmla="*/ 210 h 320"/>
                <a:gd name="T26" fmla="*/ 276 w 377"/>
                <a:gd name="T27" fmla="*/ 141 h 320"/>
                <a:gd name="T28" fmla="*/ 205 w 377"/>
                <a:gd name="T29" fmla="*/ 73 h 320"/>
                <a:gd name="T30" fmla="*/ 172 w 377"/>
                <a:gd name="T31" fmla="*/ 73 h 320"/>
                <a:gd name="T32" fmla="*/ 102 w 377"/>
                <a:gd name="T33" fmla="*/ 141 h 320"/>
                <a:gd name="T34" fmla="*/ 172 w 377"/>
                <a:gd name="T35" fmla="*/ 210 h 320"/>
                <a:gd name="T36" fmla="*/ 205 w 377"/>
                <a:gd name="T37" fmla="*/ 21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  <a:moveTo>
                    <a:pt x="205" y="210"/>
                  </a:moveTo>
                  <a:cubicBezTo>
                    <a:pt x="258" y="210"/>
                    <a:pt x="276" y="184"/>
                    <a:pt x="276" y="141"/>
                  </a:cubicBezTo>
                  <a:cubicBezTo>
                    <a:pt x="276" y="101"/>
                    <a:pt x="256" y="73"/>
                    <a:pt x="205" y="73"/>
                  </a:cubicBezTo>
                  <a:cubicBezTo>
                    <a:pt x="172" y="73"/>
                    <a:pt x="172" y="73"/>
                    <a:pt x="172" y="73"/>
                  </a:cubicBezTo>
                  <a:cubicBezTo>
                    <a:pt x="122" y="73"/>
                    <a:pt x="102" y="101"/>
                    <a:pt x="102" y="141"/>
                  </a:cubicBezTo>
                  <a:cubicBezTo>
                    <a:pt x="102" y="184"/>
                    <a:pt x="120" y="210"/>
                    <a:pt x="172" y="210"/>
                  </a:cubicBezTo>
                  <a:lnTo>
                    <a:pt x="205" y="21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blipFill>
                  <a:blip r:embed="rId3"/>
                  <a:stretch>
                    <a:fillRect/>
                  </a:stretch>
                </a:blip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73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ktangel 14"/>
          <p:cNvSpPr/>
          <p:nvPr/>
        </p:nvSpPr>
        <p:spPr>
          <a:xfrm>
            <a:off x="425467" y="4265031"/>
            <a:ext cx="3209878" cy="1630064"/>
          </a:xfrm>
          <a:prstGeom prst="rect">
            <a:avLst/>
          </a:prstGeom>
          <a:solidFill>
            <a:srgbClr val="69B9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Brugbare elementer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a-DK" dirty="0"/>
          </a:p>
        </p:txBody>
      </p:sp>
      <p:grpSp>
        <p:nvGrpSpPr>
          <p:cNvPr id="7" name="Group 8"/>
          <p:cNvGrpSpPr>
            <a:grpSpLocks noChangeAspect="1"/>
          </p:cNvGrpSpPr>
          <p:nvPr/>
        </p:nvGrpSpPr>
        <p:grpSpPr bwMode="auto">
          <a:xfrm>
            <a:off x="7840998" y="3340250"/>
            <a:ext cx="3008541" cy="2531262"/>
            <a:chOff x="4138" y="392"/>
            <a:chExt cx="2679" cy="2254"/>
          </a:xfrm>
        </p:grpSpPr>
        <p:sp>
          <p:nvSpPr>
            <p:cNvPr id="8" name="AutoShape 7"/>
            <p:cNvSpPr>
              <a:spLocks noChangeAspect="1" noChangeArrowheads="1" noTextEdit="1"/>
            </p:cNvSpPr>
            <p:nvPr/>
          </p:nvSpPr>
          <p:spPr bwMode="auto">
            <a:xfrm>
              <a:off x="4138" y="392"/>
              <a:ext cx="2679" cy="22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4138" y="392"/>
              <a:ext cx="2679" cy="2275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4961523" y="1302639"/>
            <a:ext cx="3433289" cy="2529413"/>
            <a:chOff x="2051" y="736"/>
            <a:chExt cx="1903" cy="1402"/>
          </a:xfrm>
        </p:grpSpPr>
        <p:sp>
          <p:nvSpPr>
            <p:cNvPr id="11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51" y="736"/>
              <a:ext cx="1651" cy="13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2303" y="736"/>
              <a:ext cx="1651" cy="1402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  <a:gd name="T24" fmla="*/ 205 w 377"/>
                <a:gd name="T25" fmla="*/ 210 h 320"/>
                <a:gd name="T26" fmla="*/ 276 w 377"/>
                <a:gd name="T27" fmla="*/ 141 h 320"/>
                <a:gd name="T28" fmla="*/ 205 w 377"/>
                <a:gd name="T29" fmla="*/ 73 h 320"/>
                <a:gd name="T30" fmla="*/ 172 w 377"/>
                <a:gd name="T31" fmla="*/ 73 h 320"/>
                <a:gd name="T32" fmla="*/ 102 w 377"/>
                <a:gd name="T33" fmla="*/ 141 h 320"/>
                <a:gd name="T34" fmla="*/ 172 w 377"/>
                <a:gd name="T35" fmla="*/ 210 h 320"/>
                <a:gd name="T36" fmla="*/ 205 w 377"/>
                <a:gd name="T37" fmla="*/ 21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  <a:moveTo>
                    <a:pt x="205" y="210"/>
                  </a:moveTo>
                  <a:cubicBezTo>
                    <a:pt x="258" y="210"/>
                    <a:pt x="276" y="184"/>
                    <a:pt x="276" y="141"/>
                  </a:cubicBezTo>
                  <a:cubicBezTo>
                    <a:pt x="276" y="101"/>
                    <a:pt x="256" y="73"/>
                    <a:pt x="205" y="73"/>
                  </a:cubicBezTo>
                  <a:cubicBezTo>
                    <a:pt x="172" y="73"/>
                    <a:pt x="172" y="73"/>
                    <a:pt x="172" y="73"/>
                  </a:cubicBezTo>
                  <a:cubicBezTo>
                    <a:pt x="122" y="73"/>
                    <a:pt x="102" y="101"/>
                    <a:pt x="102" y="141"/>
                  </a:cubicBezTo>
                  <a:cubicBezTo>
                    <a:pt x="102" y="184"/>
                    <a:pt x="120" y="210"/>
                    <a:pt x="172" y="210"/>
                  </a:cubicBezTo>
                  <a:lnTo>
                    <a:pt x="205" y="21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06" y="2580771"/>
            <a:ext cx="2028661" cy="481125"/>
          </a:xfrm>
          <a:prstGeom prst="rect">
            <a:avLst/>
          </a:prstGeom>
        </p:spPr>
      </p:pic>
      <p:pic>
        <p:nvPicPr>
          <p:cNvPr id="3" name="Billed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5182432"/>
            <a:ext cx="1616387" cy="383349"/>
          </a:xfrm>
          <a:prstGeom prst="rect">
            <a:avLst/>
          </a:prstGeom>
        </p:spPr>
      </p:pic>
      <p:pic>
        <p:nvPicPr>
          <p:cNvPr id="6" name="Billed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4643138"/>
            <a:ext cx="2576054" cy="337398"/>
          </a:xfrm>
          <a:prstGeom prst="rect">
            <a:avLst/>
          </a:prstGeom>
        </p:spPr>
      </p:pic>
      <p:pic>
        <p:nvPicPr>
          <p:cNvPr id="13" name="Billed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2105854"/>
            <a:ext cx="1747319" cy="228854"/>
          </a:xfrm>
          <a:prstGeom prst="rect">
            <a:avLst/>
          </a:prstGeom>
        </p:spPr>
      </p:pic>
      <p:pic>
        <p:nvPicPr>
          <p:cNvPr id="14" name="Billed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1507650"/>
            <a:ext cx="2498756" cy="317124"/>
          </a:xfrm>
          <a:prstGeom prst="rect">
            <a:avLst/>
          </a:prstGeom>
        </p:spPr>
      </p:pic>
      <p:pic>
        <p:nvPicPr>
          <p:cNvPr id="16" name="Billed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529" y="4893216"/>
            <a:ext cx="1700716" cy="578432"/>
          </a:xfrm>
          <a:prstGeom prst="rect">
            <a:avLst/>
          </a:prstGeom>
        </p:spPr>
      </p:pic>
      <p:sp>
        <p:nvSpPr>
          <p:cNvPr id="17" name="Rektangel 16"/>
          <p:cNvSpPr/>
          <p:nvPr/>
        </p:nvSpPr>
        <p:spPr>
          <a:xfrm>
            <a:off x="9222022" y="1349998"/>
            <a:ext cx="25826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200" dirty="0">
                <a:latin typeface="Helvetica Neue" charset="0"/>
                <a:ea typeface="Helvetica Neue" charset="0"/>
                <a:cs typeface="Helvetica Neue" charset="0"/>
              </a:rPr>
              <a:t>Dobbeltklik for at ændre farve eller indsætte baggrundsbillede</a:t>
            </a:r>
          </a:p>
        </p:txBody>
      </p:sp>
      <p:cxnSp>
        <p:nvCxnSpPr>
          <p:cNvPr id="19" name="Lige pilforbindelse 18"/>
          <p:cNvCxnSpPr/>
          <p:nvPr/>
        </p:nvCxnSpPr>
        <p:spPr>
          <a:xfrm flipH="1">
            <a:off x="8555735" y="1811663"/>
            <a:ext cx="580645" cy="10857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Lige pilforbindelse 19"/>
          <p:cNvCxnSpPr/>
          <p:nvPr/>
        </p:nvCxnSpPr>
        <p:spPr>
          <a:xfrm flipH="1">
            <a:off x="9010380" y="1865951"/>
            <a:ext cx="423180" cy="137254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86319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FBC03D1-36FA-435D-92EB-F8DF72210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  <a:endParaRPr lang="en-DK" dirty="0"/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B339F8D8-0325-4B0F-80A0-E50ECFFE6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Deploying a web application to Azure</a:t>
            </a:r>
          </a:p>
          <a:p>
            <a:r>
              <a:rPr lang="en-US" dirty="0"/>
              <a:t>The cloud and how it changes everything</a:t>
            </a:r>
          </a:p>
        </p:txBody>
      </p:sp>
    </p:spTree>
    <p:extLst>
      <p:ext uri="{BB962C8B-B14F-4D97-AF65-F5344CB8AC3E}">
        <p14:creationId xmlns:p14="http://schemas.microsoft.com/office/powerpoint/2010/main" val="25331242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billede 6">
            <a:extLst>
              <a:ext uri="{FF2B5EF4-FFF2-40B4-BE49-F238E27FC236}">
                <a16:creationId xmlns:a16="http://schemas.microsoft.com/office/drawing/2014/main" id="{161586DF-8D04-4ED3-AF4A-18E10B5BCCB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6637" r="26637"/>
          <a:stretch>
            <a:fillRect/>
          </a:stretch>
        </p:blipFill>
        <p:spPr/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07E9FDFF-4E09-4CBD-8BEC-0092C36561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Deploying a web application to Azure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890774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6828C4-950F-4F22-B472-F3162346E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approaches</a:t>
            </a:r>
            <a:endParaRPr lang="en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F50C098-9873-4809-9B19-DC6770A6F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Directly from Visual Studio 2017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fun and easy </a:t>
            </a:r>
            <a:r>
              <a:rPr lang="en-US"/>
              <a:t>prototyping way</a:t>
            </a:r>
            <a:endParaRPr lang="en-US" dirty="0"/>
          </a:p>
          <a:p>
            <a:endParaRPr lang="en-US" dirty="0"/>
          </a:p>
          <a:p>
            <a:r>
              <a:rPr lang="en-US" dirty="0"/>
              <a:t>Via FTP access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old and boring</a:t>
            </a:r>
          </a:p>
          <a:p>
            <a:endParaRPr lang="en-US" dirty="0"/>
          </a:p>
          <a:p>
            <a:r>
              <a:rPr lang="en-US" dirty="0"/>
              <a:t>Using deployment chain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be using Visual Studio Team Services (VSTS)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90191176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CAE87F-1C6D-4FBB-931D-497B55F36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23969A10-E1EE-4D09-9867-0EA8D7B84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an all demo session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82758514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CD556B-32C3-4684-85F6-69547F39C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Visual Studio 2017</a:t>
            </a:r>
            <a:endParaRPr lang="en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D2FBF89-6DEA-4D70-980E-4FAA4D286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 time!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19377820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C35D39-0112-4752-A7C3-4794BC48B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FTP</a:t>
            </a:r>
            <a:endParaRPr lang="en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E224413-35E9-405D-8BE8-D7B55F2AF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 time!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74245557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0B7B3-CB58-4D5D-ABF8-DAB5457AE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VSTS</a:t>
            </a:r>
            <a:endParaRPr lang="en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08DF3F0-D2AF-4C35-B30B-BDD5E6CE0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 time!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06134877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billede 6">
            <a:extLst>
              <a:ext uri="{FF2B5EF4-FFF2-40B4-BE49-F238E27FC236}">
                <a16:creationId xmlns:a16="http://schemas.microsoft.com/office/drawing/2014/main" id="{21FB3AB3-51EA-41A4-8258-09EB8FB20A0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6636" r="26636"/>
          <a:stretch>
            <a:fillRect/>
          </a:stretch>
        </p:blipFill>
        <p:spPr/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ECA030B2-C028-4A5B-AD5E-8426801653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cloud and how it changes everything!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48490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med footer">
  <a:themeElements>
    <a:clrScheme name="Oxygen 7">
      <a:dk1>
        <a:srgbClr val="000000"/>
      </a:dk1>
      <a:lt1>
        <a:srgbClr val="FFFFFF"/>
      </a:lt1>
      <a:dk2>
        <a:srgbClr val="6F6F6C"/>
      </a:dk2>
      <a:lt2>
        <a:srgbClr val="EFEEEA"/>
      </a:lt2>
      <a:accent1>
        <a:srgbClr val="42B5E7"/>
      </a:accent1>
      <a:accent2>
        <a:srgbClr val="F0AD33"/>
      </a:accent2>
      <a:accent3>
        <a:srgbClr val="68B872"/>
      </a:accent3>
      <a:accent4>
        <a:srgbClr val="206382"/>
      </a:accent4>
      <a:accent5>
        <a:srgbClr val="E94262"/>
      </a:accent5>
      <a:accent6>
        <a:srgbClr val="B762A5"/>
      </a:accent6>
      <a:hlink>
        <a:srgbClr val="206382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9B9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xygen skabelon 2016" id="{58F8749E-1CFA-1749-B7FB-A0BE7850D7B5}" vid="{E9469725-8BB8-7243-A476-687B8963C74C}"/>
    </a:ext>
  </a:extLst>
</a:theme>
</file>

<file path=ppt/theme/theme2.xml><?xml version="1.0" encoding="utf-8"?>
<a:theme xmlns:a="http://schemas.openxmlformats.org/drawingml/2006/main" name="1_Tema med footer">
  <a:themeElements>
    <a:clrScheme name="Oxygen farver 1">
      <a:dk1>
        <a:srgbClr val="000000"/>
      </a:dk1>
      <a:lt1>
        <a:srgbClr val="FFFFFF"/>
      </a:lt1>
      <a:dk2>
        <a:srgbClr val="6F6F6C"/>
      </a:dk2>
      <a:lt2>
        <a:srgbClr val="EFEEEA"/>
      </a:lt2>
      <a:accent1>
        <a:srgbClr val="42B5E7"/>
      </a:accent1>
      <a:accent2>
        <a:srgbClr val="F0AD33"/>
      </a:accent2>
      <a:accent3>
        <a:srgbClr val="68B872"/>
      </a:accent3>
      <a:accent4>
        <a:srgbClr val="206382"/>
      </a:accent4>
      <a:accent5>
        <a:srgbClr val="8FD2F1"/>
      </a:accent5>
      <a:accent6>
        <a:srgbClr val="F6CD89"/>
      </a:accent6>
      <a:hlink>
        <a:srgbClr val="206382"/>
      </a:hlink>
      <a:folHlink>
        <a:srgbClr val="954F72"/>
      </a:folHlink>
    </a:clrScheme>
    <a:fontScheme name="HelveticaNeue Condensed">
      <a:majorFont>
        <a:latin typeface="HelveticaNeue Condensed"/>
        <a:ea typeface=""/>
        <a:cs typeface=""/>
      </a:majorFont>
      <a:minorFont>
        <a:latin typeface="HelveticaNeue Condensed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9B9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xygen skabelon 2016" id="{58F8749E-1CFA-1749-B7FB-A0BE7850D7B5}" vid="{CB57DF48-F218-B84B-A86A-EB5F9C62BBF7}"/>
    </a:ext>
  </a:extLst>
</a:theme>
</file>

<file path=ppt/theme/theme3.xml><?xml version="1.0" encoding="utf-8"?>
<a:theme xmlns:a="http://schemas.openxmlformats.org/drawingml/2006/main" name="Kontor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FB7F001A50ECC4CA63D02F69C137CEC" ma:contentTypeVersion="10" ma:contentTypeDescription="Opret et nyt dokument." ma:contentTypeScope="" ma:versionID="be9b5ddf531d3d4510c9db25e5103212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4" xmlns:ns3="6d664e35-4106-49a6-ac9f-9206286da0df" xmlns:ns4="8c9ec67d-18bf-4dbd-8d4d-964329705d9a" targetNamespace="http://schemas.microsoft.com/office/2006/metadata/properties" ma:root="true" ma:fieldsID="fb65248c1009a702234e24bd123a24e1" ns1:_="" ns2:_="" ns3:_="" ns4:_="">
    <xsd:import namespace="http://schemas.microsoft.com/sharepoint/v3"/>
    <xsd:import namespace="http://schemas.microsoft.com/sharepoint/v4"/>
    <xsd:import namespace="6d664e35-4106-49a6-ac9f-9206286da0df"/>
    <xsd:import namespace="8c9ec67d-18bf-4dbd-8d4d-964329705d9a"/>
    <xsd:element name="properties">
      <xsd:complexType>
        <xsd:sequence>
          <xsd:element name="documentManagement">
            <xsd:complexType>
              <xsd:all>
                <xsd:element ref="ns2:IconOverlay" minOccurs="0"/>
                <xsd:element ref="ns1:_vti_ItemDeclaredRecord" minOccurs="0"/>
                <xsd:element ref="ns1:_vti_ItemHoldRecordStatus" minOccurs="0"/>
                <xsd:element ref="ns3:Oxygen_x0020_Doc_x0020_Review_x0020_Firmadok" minOccurs="0"/>
                <xsd:element ref="ns4:SharedWithUsers" minOccurs="0"/>
                <xsd:element ref="ns4:SharingHintHash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vti_ItemDeclaredRecord" ma:index="9" nillable="true" ma:displayName="Defineret post" ma:hidden="true" ma:internalName="_vti_ItemDeclaredRecord" ma:readOnly="true">
      <xsd:simpleType>
        <xsd:restriction base="dms:DateTime"/>
      </xsd:simpleType>
    </xsd:element>
    <xsd:element name="_vti_ItemHoldRecordStatus" ma:index="10" nillable="true" ma:displayName="Status for venteposition og post" ma:decimals="0" ma:description="" ma:hidden="true" ma:indexed="true" ma:internalName="_vti_ItemHoldRecordStatu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8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664e35-4106-49a6-ac9f-9206286da0df" elementFormDefault="qualified">
    <xsd:import namespace="http://schemas.microsoft.com/office/2006/documentManagement/types"/>
    <xsd:import namespace="http://schemas.microsoft.com/office/infopath/2007/PartnerControls"/>
    <xsd:element name="Oxygen_x0020_Doc_x0020_Review_x0020_Firmadok" ma:index="12" nillable="true" ma:displayName="Oxygen Doc Review Firmadok" ma:internalName="Oxygen_x0020_Doc_x0020_Review_x0020_Firmado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9ec67d-18bf-4dbd-8d4d-964329705d9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4" nillable="true" ma:displayName="Hashværdi for deling" ma:internalName="SharingHintHash" ma:readOnly="true">
      <xsd:simpleType>
        <xsd:restriction base="dms:Text"/>
      </xsd:simpleType>
    </xsd:element>
    <xsd:element name="SharedWithDetails" ma:index="15" nillable="true" ma:displayName="Delt med detaljer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Oxygen_x0020_Doc_x0020_Review_x0020_Firmadok xmlns="6d664e35-4106-49a6-ac9f-9206286da0df">
      <Url xsi:nil="true"/>
      <Description xsi:nil="true"/>
    </Oxygen_x0020_Doc_x0020_Review_x0020_Firmadok>
  </documentManagement>
</p:properties>
</file>

<file path=customXml/itemProps1.xml><?xml version="1.0" encoding="utf-8"?>
<ds:datastoreItem xmlns:ds="http://schemas.openxmlformats.org/officeDocument/2006/customXml" ds:itemID="{5A53EB5B-BEDE-4A94-B67B-F7763DB990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4"/>
    <ds:schemaRef ds:uri="6d664e35-4106-49a6-ac9f-9206286da0df"/>
    <ds:schemaRef ds:uri="8c9ec67d-18bf-4dbd-8d4d-964329705d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5FE8EF-0548-4852-B57F-279AFD3302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73EDE1C-5209-46E7-BA0B-17143FA3743E}">
  <ds:schemaRefs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8c9ec67d-18bf-4dbd-8d4d-964329705d9a"/>
    <ds:schemaRef ds:uri="6d664e35-4106-49a6-ac9f-9206286da0df"/>
    <ds:schemaRef ds:uri="http://schemas.microsoft.com/office/2006/documentManagement/types"/>
    <ds:schemaRef ds:uri="http://purl.org/dc/terms/"/>
    <ds:schemaRef ds:uri="http://schemas.microsoft.com/sharepoint/v4"/>
    <ds:schemaRef ds:uri="http://schemas.microsoft.com/sharepoint/v3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Oxygen skabelon 2016</Template>
  <TotalTime>13637</TotalTime>
  <Words>101</Words>
  <Application>Microsoft Office PowerPoint</Application>
  <PresentationFormat>Widescreen</PresentationFormat>
  <Paragraphs>27</Paragraphs>
  <Slides>12</Slides>
  <Notes>1</Notes>
  <HiddenSlides>1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2</vt:i4>
      </vt:variant>
      <vt:variant>
        <vt:lpstr>Slidetitler</vt:lpstr>
      </vt:variant>
      <vt:variant>
        <vt:i4>12</vt:i4>
      </vt:variant>
    </vt:vector>
  </HeadingPairs>
  <TitlesOfParts>
    <vt:vector size="18" baseType="lpstr">
      <vt:lpstr>Arial</vt:lpstr>
      <vt:lpstr>Calibri</vt:lpstr>
      <vt:lpstr>Helvetica Neue</vt:lpstr>
      <vt:lpstr>HelveticaNeue Condensed</vt:lpstr>
      <vt:lpstr>Tema med footer</vt:lpstr>
      <vt:lpstr>1_Tema med footer</vt:lpstr>
      <vt:lpstr>Final lesson – Wrapping up</vt:lpstr>
      <vt:lpstr>Agenda</vt:lpstr>
      <vt:lpstr>Deploying a web application to Azure</vt:lpstr>
      <vt:lpstr>Three approaches</vt:lpstr>
      <vt:lpstr>PowerPoint-præsentation</vt:lpstr>
      <vt:lpstr>Visual Studio 2017</vt:lpstr>
      <vt:lpstr>FTP</vt:lpstr>
      <vt:lpstr>VSTS</vt:lpstr>
      <vt:lpstr>The cloud and how it changes everything!</vt:lpstr>
      <vt:lpstr>PowerPoint-præsentation</vt:lpstr>
      <vt:lpstr>Questions?</vt:lpstr>
      <vt:lpstr>Brugbare elementer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Afgangsprojekt E.2016</dc:title>
  <dc:creator>Nicolai Oksen</dc:creator>
  <cp:lastModifiedBy>Nicolai Birkmose Oksen</cp:lastModifiedBy>
  <cp:revision>660</cp:revision>
  <dcterms:created xsi:type="dcterms:W3CDTF">2016-11-24T12:28:02Z</dcterms:created>
  <dcterms:modified xsi:type="dcterms:W3CDTF">2018-05-14T17:37:34Z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0x0101006FB7F001A50ECC4CA63D02F69C137CEC</vt:lpwstr>
  </property>
</Properties>
</file>